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5"/>
    <p:restoredTop sz="94674"/>
  </p:normalViewPr>
  <p:slideViewPr>
    <p:cSldViewPr snapToGrid="0" snapToObjects="1">
      <p:cViewPr varScale="1">
        <p:scale>
          <a:sx n="88" d="100"/>
          <a:sy n="88" d="100"/>
        </p:scale>
        <p:origin x="10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4BEFC-E9BC-A74C-904A-A1924C6731B8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40C0-A122-D24B-ADF5-39C11EE22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63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4BEFC-E9BC-A74C-904A-A1924C6731B8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40C0-A122-D24B-ADF5-39C11EE22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76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4BEFC-E9BC-A74C-904A-A1924C6731B8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40C0-A122-D24B-ADF5-39C11EE22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349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4BEFC-E9BC-A74C-904A-A1924C6731B8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40C0-A122-D24B-ADF5-39C11EE22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717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4BEFC-E9BC-A74C-904A-A1924C6731B8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40C0-A122-D24B-ADF5-39C11EE22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8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4BEFC-E9BC-A74C-904A-A1924C6731B8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40C0-A122-D24B-ADF5-39C11EE22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605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4BEFC-E9BC-A74C-904A-A1924C6731B8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40C0-A122-D24B-ADF5-39C11EE22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436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4BEFC-E9BC-A74C-904A-A1924C6731B8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40C0-A122-D24B-ADF5-39C11EE22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30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4BEFC-E9BC-A74C-904A-A1924C6731B8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40C0-A122-D24B-ADF5-39C11EE22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91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4BEFC-E9BC-A74C-904A-A1924C6731B8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40C0-A122-D24B-ADF5-39C11EE22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64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4BEFC-E9BC-A74C-904A-A1924C6731B8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40C0-A122-D24B-ADF5-39C11EE22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33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4BEFC-E9BC-A74C-904A-A1924C6731B8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540C0-A122-D24B-ADF5-39C11EE22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30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4A0F5-4927-CF4D-B91B-35245DA9F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683" y="417250"/>
            <a:ext cx="7963268" cy="1447061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/>
              <a:t>Jamestown Gould Island RAB</a:t>
            </a:r>
            <a:br>
              <a:rPr lang="en-US" dirty="0"/>
            </a:br>
            <a:r>
              <a:rPr lang="en-US" sz="3600" dirty="0"/>
              <a:t>Meeting Agenda</a:t>
            </a:r>
            <a:br>
              <a:rPr lang="en-US" sz="3100" dirty="0"/>
            </a:br>
            <a:r>
              <a:rPr lang="en-US" sz="2700" dirty="0"/>
              <a:t>September 26, 2019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F739A-947A-2243-B1E6-BC18012728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685800" y="2216615"/>
            <a:ext cx="10515600" cy="4763709"/>
          </a:xfrm>
          <a:solidFill>
            <a:schemeClr val="bg1">
              <a:alpha val="11000"/>
            </a:schemeClr>
          </a:solidFill>
        </p:spPr>
        <p:txBody>
          <a:bodyPr>
            <a:normAutofit fontScale="77500" lnSpcReduction="20000"/>
          </a:bodyPr>
          <a:lstStyle/>
          <a:p>
            <a:pPr marL="2971800" lvl="3" indent="-460375">
              <a:tabLst>
                <a:tab pos="449263" algn="l"/>
                <a:tab pos="3649663" algn="l"/>
              </a:tabLst>
            </a:pPr>
            <a:r>
              <a:rPr lang="en-US" sz="2800" dirty="0">
                <a:solidFill>
                  <a:srgbClr val="222222"/>
                </a:solidFill>
                <a:latin typeface="Arial" panose="020B0604020202020204" pitchFamily="34" charset="0"/>
              </a:rPr>
              <a:t>Welcome &amp; Introductions</a:t>
            </a:r>
          </a:p>
          <a:p>
            <a:pPr marL="2971800" lvl="3" indent="-460375">
              <a:tabLst>
                <a:tab pos="449263" algn="l"/>
                <a:tab pos="3649663" algn="l"/>
              </a:tabLst>
            </a:pPr>
            <a:endParaRPr lang="en-US" sz="28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971800" lvl="3" indent="-460375">
              <a:tabLst>
                <a:tab pos="449263" algn="l"/>
                <a:tab pos="3649663" algn="l"/>
              </a:tabLst>
            </a:pPr>
            <a:r>
              <a:rPr lang="en-US" sz="2800" dirty="0">
                <a:solidFill>
                  <a:srgbClr val="222222"/>
                </a:solidFill>
                <a:latin typeface="Arial" panose="020B0604020202020204" pitchFamily="34" charset="0"/>
              </a:rPr>
              <a:t>USACE Report</a:t>
            </a:r>
          </a:p>
          <a:p>
            <a:pPr marL="3659188" lvl="6" indent="-461963">
              <a:tabLst>
                <a:tab pos="449263" algn="l"/>
                <a:tab pos="3649663" algn="l"/>
              </a:tabLst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Accomplishments to date</a:t>
            </a:r>
          </a:p>
          <a:p>
            <a:pPr marL="3659188" lvl="6" indent="-461963">
              <a:tabLst>
                <a:tab pos="449263" algn="l"/>
                <a:tab pos="3649663" algn="l"/>
              </a:tabLst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Results from initial investigations</a:t>
            </a:r>
          </a:p>
          <a:p>
            <a:pPr marL="3659188" lvl="6" indent="-461963">
              <a:tabLst>
                <a:tab pos="449263" algn="l"/>
                <a:tab pos="3649663" algn="l"/>
              </a:tabLst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Data gaps &amp; future work plans</a:t>
            </a:r>
          </a:p>
          <a:p>
            <a:pPr marL="3659188" lvl="6" indent="-461963">
              <a:tabLst>
                <a:tab pos="449263" algn="l"/>
                <a:tab pos="3649663" algn="l"/>
              </a:tabLst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Status of groundwater investigations</a:t>
            </a:r>
          </a:p>
          <a:p>
            <a:pPr marL="3659188" lvl="6" indent="-461963">
              <a:tabLst>
                <a:tab pos="449263" algn="l"/>
                <a:tab pos="3649663" algn="l"/>
              </a:tabLst>
            </a:pPr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971800" lvl="3" indent="-460375">
              <a:tabLst>
                <a:tab pos="449263" algn="l"/>
                <a:tab pos="3649663" algn="l"/>
              </a:tabLst>
            </a:pPr>
            <a:r>
              <a:rPr lang="en-US" sz="2800" dirty="0">
                <a:solidFill>
                  <a:srgbClr val="222222"/>
                </a:solidFill>
                <a:latin typeface="Arial" panose="020B0604020202020204" pitchFamily="34" charset="0"/>
              </a:rPr>
              <a:t>August Site Visit Report</a:t>
            </a:r>
          </a:p>
          <a:p>
            <a:pPr marL="2971800" lvl="3" indent="-460375">
              <a:tabLst>
                <a:tab pos="449263" algn="l"/>
                <a:tab pos="3649663" algn="l"/>
              </a:tabLst>
            </a:pPr>
            <a:endParaRPr lang="en-US" sz="28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971800" lvl="3" indent="-460375">
              <a:tabLst>
                <a:tab pos="449263" algn="l"/>
                <a:tab pos="3649663" algn="l"/>
              </a:tabLst>
            </a:pPr>
            <a:r>
              <a:rPr lang="en-US" sz="2800" dirty="0">
                <a:solidFill>
                  <a:srgbClr val="222222"/>
                </a:solidFill>
                <a:latin typeface="Arial" panose="020B0604020202020204" pitchFamily="34" charset="0"/>
              </a:rPr>
              <a:t>Physical Remediation Status</a:t>
            </a:r>
          </a:p>
          <a:p>
            <a:pPr marL="3659188" lvl="6" indent="-508000">
              <a:tabLst>
                <a:tab pos="449263" algn="l"/>
                <a:tab pos="3827463" algn="l"/>
              </a:tabLst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USACE limitations</a:t>
            </a:r>
          </a:p>
          <a:p>
            <a:pPr marL="3659188" lvl="6" indent="-508000">
              <a:tabLst>
                <a:tab pos="449263" algn="l"/>
                <a:tab pos="3827463" algn="l"/>
              </a:tabLst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RIDEM future use declaration</a:t>
            </a:r>
          </a:p>
          <a:p>
            <a:pPr marL="3659188" lvl="6" indent="-508000">
              <a:tabLst>
                <a:tab pos="449263" algn="l"/>
                <a:tab pos="3827463" algn="l"/>
              </a:tabLst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Congressional position</a:t>
            </a:r>
          </a:p>
          <a:p>
            <a:pPr marL="3659188" lvl="6" indent="-508000">
              <a:tabLst>
                <a:tab pos="449263" algn="l"/>
                <a:tab pos="3827463" algn="l"/>
              </a:tabLst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RIDEM needs assessment</a:t>
            </a:r>
          </a:p>
          <a:p>
            <a:pPr marL="3659188" lvl="6" indent="-508000">
              <a:tabLst>
                <a:tab pos="449263" algn="l"/>
                <a:tab pos="3827463" algn="l"/>
              </a:tabLst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Jamestown Town Council position</a:t>
            </a:r>
          </a:p>
          <a:p>
            <a:pPr marL="3659188" lvl="6" indent="-508000">
              <a:tabLst>
                <a:tab pos="449263" algn="l"/>
                <a:tab pos="3827463" algn="l"/>
              </a:tabLst>
            </a:pPr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971800" indent="-309563">
              <a:tabLst>
                <a:tab pos="449263" algn="l"/>
                <a:tab pos="3827463" algn="l"/>
              </a:tabLst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Next Meeting – May 2020					</a:t>
            </a:r>
          </a:p>
          <a:p>
            <a:pPr marL="0" indent="0">
              <a:buNone/>
              <a:tabLst>
                <a:tab pos="449263" algn="l"/>
              </a:tabLst>
            </a:pPr>
            <a:endParaRPr lang="en-US" dirty="0"/>
          </a:p>
        </p:txBody>
      </p:sp>
      <p:sp>
        <p:nvSpPr>
          <p:cNvPr id="6" name="Frame 5">
            <a:extLst>
              <a:ext uri="{FF2B5EF4-FFF2-40B4-BE49-F238E27FC236}">
                <a16:creationId xmlns:a16="http://schemas.microsoft.com/office/drawing/2014/main" id="{FEC35B96-D527-F44B-8F0C-71CEDE4C7B75}"/>
              </a:ext>
            </a:extLst>
          </p:cNvPr>
          <p:cNvSpPr/>
          <p:nvPr/>
        </p:nvSpPr>
        <p:spPr>
          <a:xfrm>
            <a:off x="409432" y="236721"/>
            <a:ext cx="8393374" cy="1811212"/>
          </a:xfrm>
          <a:prstGeom prst="fram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rame 4">
            <a:extLst>
              <a:ext uri="{FF2B5EF4-FFF2-40B4-BE49-F238E27FC236}">
                <a16:creationId xmlns:a16="http://schemas.microsoft.com/office/drawing/2014/main" id="{2A7490F3-5E11-9C4F-B73E-EAE0EDE2BBB8}"/>
              </a:ext>
            </a:extLst>
          </p:cNvPr>
          <p:cNvSpPr/>
          <p:nvPr/>
        </p:nvSpPr>
        <p:spPr>
          <a:xfrm>
            <a:off x="409432" y="236721"/>
            <a:ext cx="8393374" cy="1811212"/>
          </a:xfrm>
          <a:prstGeom prst="fram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105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F92D8-3A1A-224E-B23E-E19BD25D8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416" y="365126"/>
            <a:ext cx="8105312" cy="1073057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/>
              <a:t>Introductions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79A9A-9267-CB4A-A69C-A4B34602D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USACE</a:t>
            </a:r>
          </a:p>
          <a:p>
            <a:pPr lvl="1"/>
            <a:r>
              <a:rPr lang="en-US" dirty="0"/>
              <a:t>Tony Silva, Project Manager &amp; USACE Co-Chair</a:t>
            </a:r>
          </a:p>
          <a:p>
            <a:pPr lvl="1"/>
            <a:r>
              <a:rPr lang="en-US" dirty="0"/>
              <a:t>Gary Morin, Program Manager</a:t>
            </a:r>
          </a:p>
          <a:p>
            <a:pPr lvl="1"/>
            <a:r>
              <a:rPr lang="en-US" dirty="0"/>
              <a:t>Sean McNamara, </a:t>
            </a:r>
            <a:r>
              <a:rPr lang="en-US" dirty="0" err="1"/>
              <a:t>Credere</a:t>
            </a:r>
            <a:r>
              <a:rPr lang="en-US" dirty="0"/>
              <a:t> Project Manager</a:t>
            </a:r>
          </a:p>
          <a:p>
            <a:pPr lvl="1"/>
            <a:endParaRPr lang="en-US" dirty="0"/>
          </a:p>
          <a:p>
            <a:r>
              <a:rPr lang="en-US" dirty="0"/>
              <a:t>RIDEM</a:t>
            </a:r>
          </a:p>
          <a:p>
            <a:pPr lvl="1"/>
            <a:r>
              <a:rPr lang="en-US" dirty="0"/>
              <a:t>Nick </a:t>
            </a:r>
            <a:r>
              <a:rPr lang="en-US" dirty="0" err="1"/>
              <a:t>Noons</a:t>
            </a:r>
            <a:r>
              <a:rPr lang="en-US" dirty="0"/>
              <a:t>, Waste Management Engineer</a:t>
            </a:r>
          </a:p>
          <a:p>
            <a:pPr lvl="1"/>
            <a:endParaRPr lang="en-US" dirty="0"/>
          </a:p>
          <a:p>
            <a:r>
              <a:rPr lang="en-US" dirty="0"/>
              <a:t>Jamestown</a:t>
            </a:r>
          </a:p>
          <a:p>
            <a:pPr lvl="1"/>
            <a:r>
              <a:rPr lang="en-US" dirty="0"/>
              <a:t>David Sommers, Community Co-Chair</a:t>
            </a:r>
          </a:p>
          <a:p>
            <a:pPr lvl="1"/>
            <a:r>
              <a:rPr lang="en-US" dirty="0"/>
              <a:t>Steven </a:t>
            </a:r>
            <a:r>
              <a:rPr lang="en-US" dirty="0" err="1"/>
              <a:t>Bois</a:t>
            </a:r>
            <a:r>
              <a:rPr lang="en-US" dirty="0"/>
              <a:t>, Vice Community Co-Chair</a:t>
            </a:r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6A476C86-A5C6-CA43-B5D8-330379BA1CF4}"/>
              </a:ext>
            </a:extLst>
          </p:cNvPr>
          <p:cNvSpPr/>
          <p:nvPr/>
        </p:nvSpPr>
        <p:spPr>
          <a:xfrm>
            <a:off x="409432" y="236721"/>
            <a:ext cx="8393374" cy="1361260"/>
          </a:xfrm>
          <a:prstGeom prst="fram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758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F0DE8-F3CE-BE43-B52D-80EAAAE45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86762"/>
            <a:ext cx="7886700" cy="46056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All views are valid</a:t>
            </a:r>
          </a:p>
          <a:p>
            <a:pPr marL="0" indent="0" algn="ctr">
              <a:buNone/>
            </a:pPr>
            <a:r>
              <a:rPr lang="en-US" dirty="0"/>
              <a:t>Talk to the chairperson</a:t>
            </a:r>
          </a:p>
          <a:p>
            <a:pPr marL="0" indent="0" algn="ctr">
              <a:buNone/>
            </a:pPr>
            <a:r>
              <a:rPr lang="en-US" dirty="0"/>
              <a:t>Suspend judgement</a:t>
            </a:r>
          </a:p>
          <a:p>
            <a:pPr marL="0" indent="0" algn="ctr">
              <a:buNone/>
            </a:pPr>
            <a:r>
              <a:rPr lang="en-US" dirty="0"/>
              <a:t>No personal accusations</a:t>
            </a:r>
          </a:p>
          <a:p>
            <a:pPr marL="0" indent="0" algn="ctr">
              <a:buNone/>
            </a:pPr>
            <a:r>
              <a:rPr lang="en-US" dirty="0"/>
              <a:t>One voice at a time</a:t>
            </a:r>
          </a:p>
          <a:p>
            <a:pPr marL="0" indent="0" algn="ctr">
              <a:buNone/>
            </a:pPr>
            <a:r>
              <a:rPr lang="en-US" dirty="0"/>
              <a:t>Maintain relevance</a:t>
            </a:r>
          </a:p>
          <a:p>
            <a:pPr marL="0" indent="0" algn="ctr">
              <a:buNone/>
            </a:pPr>
            <a:r>
              <a:rPr lang="en-US" dirty="0"/>
              <a:t>Be sensitive to time</a:t>
            </a:r>
          </a:p>
          <a:p>
            <a:pPr marL="0" indent="0" algn="ctr">
              <a:buNone/>
            </a:pPr>
            <a:r>
              <a:rPr lang="en-US" dirty="0"/>
              <a:t>Task is the boss</a:t>
            </a:r>
          </a:p>
          <a:p>
            <a:pPr marL="0" indent="0" algn="ctr">
              <a:buNone/>
            </a:pPr>
            <a:r>
              <a:rPr lang="en-US" dirty="0"/>
              <a:t>Whatever you say will not be used against you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4CC903-A27B-7B4F-A63D-D33879026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60" y="285224"/>
            <a:ext cx="8140822" cy="135714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/>
              <a:t>RAB </a:t>
            </a:r>
            <a:r>
              <a:rPr lang="en-US" dirty="0" err="1"/>
              <a:t>Groundrules</a:t>
            </a:r>
            <a:endParaRPr lang="en-US" dirty="0"/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9B7737FA-D9E4-354C-8129-5E95EFA888B0}"/>
              </a:ext>
            </a:extLst>
          </p:cNvPr>
          <p:cNvSpPr/>
          <p:nvPr/>
        </p:nvSpPr>
        <p:spPr>
          <a:xfrm>
            <a:off x="409432" y="272230"/>
            <a:ext cx="8393374" cy="1361260"/>
          </a:xfrm>
          <a:prstGeom prst="fram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322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D8914-5C47-F04E-94FD-3AB99DD4C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518" y="2740410"/>
            <a:ext cx="8176332" cy="1325563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/>
              <a:t>USACE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6F9B-5A38-5648-A7A5-7C08F4AB8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E8B275D3-E515-5A43-9A76-CB3096A40F79}"/>
              </a:ext>
            </a:extLst>
          </p:cNvPr>
          <p:cNvSpPr/>
          <p:nvPr/>
        </p:nvSpPr>
        <p:spPr>
          <a:xfrm>
            <a:off x="375313" y="2704713"/>
            <a:ext cx="8393374" cy="1361260"/>
          </a:xfrm>
          <a:prstGeom prst="fram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437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90806-747A-A245-B3E0-5ED478B5D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112" y="365126"/>
            <a:ext cx="7554897" cy="1073057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/>
              <a:t>August Site Visit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80F28-5985-9544-8FF8-65750F917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330" y="2228295"/>
            <a:ext cx="8762261" cy="4357041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200" dirty="0"/>
              <a:t>RAB Initiated/USACE Enabled/Volunteer Supported</a:t>
            </a:r>
          </a:p>
          <a:p>
            <a:pPr lvl="1"/>
            <a:r>
              <a:rPr lang="en-US" dirty="0"/>
              <a:t>Made possible by Richard </a:t>
            </a:r>
            <a:r>
              <a:rPr lang="en-US" dirty="0" err="1"/>
              <a:t>DeSalvo</a:t>
            </a:r>
            <a:r>
              <a:rPr lang="en-US" dirty="0"/>
              <a:t>, RI Mooring Services</a:t>
            </a:r>
          </a:p>
          <a:p>
            <a:r>
              <a:rPr lang="en-US" dirty="0"/>
              <a:t> </a:t>
            </a:r>
            <a:r>
              <a:rPr lang="en-US" sz="3200" dirty="0"/>
              <a:t>36 Attendees</a:t>
            </a:r>
          </a:p>
          <a:p>
            <a:pPr lvl="1"/>
            <a:r>
              <a:rPr lang="en-US" dirty="0"/>
              <a:t> 14 RAB, 3 Town, 6 DEM, 4 Army, 5 Press, 3 Fed, 1 State</a:t>
            </a:r>
          </a:p>
          <a:p>
            <a:r>
              <a:rPr lang="en-US" sz="3200" dirty="0"/>
              <a:t>3 Press articles:  </a:t>
            </a:r>
            <a:r>
              <a:rPr lang="en-US" sz="3200" dirty="0" err="1"/>
              <a:t>ProJo</a:t>
            </a:r>
            <a:r>
              <a:rPr lang="en-US" sz="3200" dirty="0"/>
              <a:t>, JTN Press, NPT This Week</a:t>
            </a:r>
          </a:p>
          <a:p>
            <a:r>
              <a:rPr lang="en-US" sz="3200" dirty="0"/>
              <a:t>Photo Slide Show</a:t>
            </a:r>
          </a:p>
          <a:p>
            <a:endParaRPr lang="en-US" dirty="0"/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5DD4B806-319A-B744-A126-372A62458560}"/>
              </a:ext>
            </a:extLst>
          </p:cNvPr>
          <p:cNvSpPr/>
          <p:nvPr/>
        </p:nvSpPr>
        <p:spPr>
          <a:xfrm>
            <a:off x="628648" y="230190"/>
            <a:ext cx="7886701" cy="1361260"/>
          </a:xfrm>
          <a:prstGeom prst="fram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863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11B95-B4E9-0E40-B637-A216ABCC4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60" y="365127"/>
            <a:ext cx="8069802" cy="1046424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/>
              <a:t>Physical Remediation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D5650-7BE6-5F4B-BC5A-E6D199756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659" y="1825625"/>
            <a:ext cx="8327255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USACE limited to structures unsafe at transfer</a:t>
            </a:r>
          </a:p>
          <a:p>
            <a:pPr lvl="1"/>
            <a:r>
              <a:rPr lang="en-US" dirty="0"/>
              <a:t>Structures/debris unsafe now</a:t>
            </a:r>
          </a:p>
          <a:p>
            <a:r>
              <a:rPr lang="en-US" dirty="0"/>
              <a:t>RIDEM declared future use for recreation</a:t>
            </a:r>
          </a:p>
          <a:p>
            <a:pPr lvl="1"/>
            <a:r>
              <a:rPr lang="en-US" dirty="0"/>
              <a:t>Requested USACE physical cleanup</a:t>
            </a:r>
          </a:p>
          <a:p>
            <a:r>
              <a:rPr lang="en-US" dirty="0"/>
              <a:t>Reed/Whitehouse/Cicilline staffs</a:t>
            </a:r>
          </a:p>
          <a:p>
            <a:pPr lvl="1"/>
            <a:r>
              <a:rPr lang="en-US" dirty="0"/>
              <a:t>“What do our constituents want us to do?”</a:t>
            </a:r>
          </a:p>
          <a:p>
            <a:pPr lvl="1"/>
            <a:r>
              <a:rPr lang="en-US" dirty="0"/>
              <a:t>“local and state partners need … a plan and shared commitment”</a:t>
            </a:r>
          </a:p>
          <a:p>
            <a:r>
              <a:rPr lang="en-US" dirty="0"/>
              <a:t>RIDEM “needs assessment”– winter 2019-2020</a:t>
            </a:r>
          </a:p>
          <a:p>
            <a:pPr lvl="1"/>
            <a:r>
              <a:rPr lang="en-US" dirty="0"/>
              <a:t>Report next May</a:t>
            </a:r>
          </a:p>
          <a:p>
            <a:r>
              <a:rPr lang="en-US" dirty="0"/>
              <a:t>Jamestown Town Council Resolution – Oct 7</a:t>
            </a:r>
            <a:r>
              <a:rPr lang="en-US" baseline="30000" dirty="0"/>
              <a:t>th</a:t>
            </a:r>
            <a:endParaRPr lang="en-US" dirty="0"/>
          </a:p>
          <a:p>
            <a:r>
              <a:rPr lang="en-US" dirty="0"/>
              <a:t>RAB discussion &amp; vote</a:t>
            </a:r>
          </a:p>
          <a:p>
            <a:pPr lvl="1"/>
            <a:endParaRPr lang="en-US" dirty="0"/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0BF7EBC0-A54B-AB4A-A5DE-62FEFCE9D802}"/>
              </a:ext>
            </a:extLst>
          </p:cNvPr>
          <p:cNvSpPr/>
          <p:nvPr/>
        </p:nvSpPr>
        <p:spPr>
          <a:xfrm>
            <a:off x="375313" y="230190"/>
            <a:ext cx="8393374" cy="1361260"/>
          </a:xfrm>
          <a:prstGeom prst="fram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177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41240-E78B-E849-8E1A-5B6B19313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905" y="365127"/>
            <a:ext cx="8149701" cy="120622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/>
              <a:t>Next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21852-52B7-794F-85A1-17F01EA1B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3600" dirty="0"/>
              <a:t>May 2020</a:t>
            </a:r>
          </a:p>
          <a:p>
            <a:pPr lvl="1"/>
            <a:r>
              <a:rPr lang="en-US" sz="3200" dirty="0"/>
              <a:t>Report of USACE winter work ending March</a:t>
            </a:r>
          </a:p>
          <a:p>
            <a:pPr lvl="1"/>
            <a:r>
              <a:rPr lang="en-US" sz="3200" dirty="0"/>
              <a:t>Report of RIDEM needs assessment</a:t>
            </a:r>
          </a:p>
          <a:p>
            <a:endParaRPr lang="en-US" dirty="0"/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29270C62-C251-4A4F-8608-87B94E3AC362}"/>
              </a:ext>
            </a:extLst>
          </p:cNvPr>
          <p:cNvSpPr/>
          <p:nvPr/>
        </p:nvSpPr>
        <p:spPr>
          <a:xfrm>
            <a:off x="375313" y="274580"/>
            <a:ext cx="8393374" cy="1361260"/>
          </a:xfrm>
          <a:prstGeom prst="frame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288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7090</TotalTime>
  <Words>285</Words>
  <Application>Microsoft Office PowerPoint</Application>
  <PresentationFormat>On-screen Show (4:3)</PresentationFormat>
  <Paragraphs>66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Jamestown Gould Island RAB Meeting Agenda September 26, 2019 </vt:lpstr>
      <vt:lpstr>Introductions</vt:lpstr>
      <vt:lpstr>RAB Groundrules</vt:lpstr>
      <vt:lpstr>USACE Report</vt:lpstr>
      <vt:lpstr>August Site Visit Report</vt:lpstr>
      <vt:lpstr>Physical Remediation Status</vt:lpstr>
      <vt:lpstr>Next Meeting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Cyndee Reppe</cp:lastModifiedBy>
  <cp:revision>20</cp:revision>
  <cp:lastPrinted>2019-09-24T10:11:12Z</cp:lastPrinted>
  <dcterms:created xsi:type="dcterms:W3CDTF">2019-09-19T10:00:15Z</dcterms:created>
  <dcterms:modified xsi:type="dcterms:W3CDTF">2019-10-16T18:03:44Z</dcterms:modified>
</cp:coreProperties>
</file>