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62" r:id="rId6"/>
    <p:sldId id="258" r:id="rId7"/>
    <p:sldId id="259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1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C9C0-8BBF-48F9-A623-EA122A98343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E298-7501-40B5-AEC1-444DD39D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18"/>
            <a:ext cx="12192000" cy="67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150" y="0"/>
            <a:ext cx="3902075" cy="292655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7049" y="0"/>
            <a:ext cx="5400675" cy="40505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225" y="3648074"/>
            <a:ext cx="5016500" cy="376237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119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62098" y="32083"/>
            <a:ext cx="9858375" cy="67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848" y="0"/>
            <a:ext cx="82201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9584"/>
            <a:ext cx="4946888" cy="41184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593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8" y="165253"/>
            <a:ext cx="53055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257" y="165253"/>
            <a:ext cx="526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3807619"/>
            <a:ext cx="4067175" cy="3050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6576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0"/>
            <a:ext cx="4886325" cy="366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24263" y="2714625"/>
            <a:ext cx="4743450" cy="3557588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4484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422"/>
          <p:cNvSpPr/>
          <p:nvPr/>
        </p:nvSpPr>
        <p:spPr>
          <a:xfrm>
            <a:off x="-1612230" y="457200"/>
            <a:ext cx="6858000" cy="228600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ctr" anchorCtr="1"/>
          <a:lstStyle/>
          <a:p>
            <a:pPr marL="0" marR="0" indent="0" algn="ctr" rtl="0"/>
            <a:r>
              <a:rPr lang="en-US" sz="1000" b="1" i="0" u="none" strike="noStrike" dirty="0">
                <a:solidFill>
                  <a:srgbClr val="000000"/>
                </a:solidFill>
                <a:latin typeface="Arial"/>
              </a:rPr>
              <a:t>Events for D01RI0338-00, Gould Island NUSC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-1612230" y="685800"/>
            <a:ext cx="6858000" cy="228600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/>
          <a:p>
            <a:pPr marL="0" marR="0" indent="0" algn="ctr" rtl="0"/>
            <a:r>
              <a:rPr lang="en-US" sz="1000" b="0" i="0" u="none" strike="noStrike" dirty="0">
                <a:solidFill>
                  <a:srgbClr val="000000"/>
                </a:solidFill>
                <a:latin typeface="Arial"/>
              </a:rPr>
              <a:t>Event Name: 1Q 2018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-1612230" y="914400"/>
            <a:ext cx="6858000" cy="228600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/>
          <a:p>
            <a:pPr marL="0" marR="0" indent="0" algn="ctr" rtl="0"/>
            <a:r>
              <a:rPr lang="en-US" sz="1000" b="0" i="0" u="none" strike="noStrike" dirty="0">
                <a:solidFill>
                  <a:srgbClr val="000000"/>
                </a:solidFill>
                <a:latin typeface="Arial"/>
              </a:rPr>
              <a:t>Event ID: 1088</a:t>
            </a:r>
          </a:p>
        </p:txBody>
      </p:sp>
      <p:pic>
        <p:nvPicPr>
          <p:cNvPr id="426" name="Picture 4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285875"/>
            <a:ext cx="10949940" cy="323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0" y="4586659"/>
            <a:ext cx="2628900" cy="19074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39979" y="4900281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Base Neutral Acid via Selected Ion Monitoring</a:t>
            </a:r>
            <a:endParaRPr lang="en-US" sz="1200" b="1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3489158" y="2108324"/>
            <a:ext cx="180474" cy="279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24515" y="362634"/>
            <a:ext cx="128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Polychlorinated Biphenyls (think transformers)</a:t>
            </a:r>
            <a:endParaRPr lang="en-US" sz="1200" b="1" dirty="0"/>
          </a:p>
        </p:txBody>
      </p:sp>
      <p:cxnSp>
        <p:nvCxnSpPr>
          <p:cNvPr id="17" name="Straight Arrow Connector 16"/>
          <p:cNvCxnSpPr>
            <a:stCxn id="8" idx="2"/>
          </p:cNvCxnSpPr>
          <p:nvPr/>
        </p:nvCxnSpPr>
        <p:spPr>
          <a:xfrm>
            <a:off x="8366079" y="1008965"/>
            <a:ext cx="23942" cy="74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66094" y="4773923"/>
            <a:ext cx="12831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RCRA Metals:</a:t>
            </a:r>
          </a:p>
          <a:p>
            <a:r>
              <a:rPr lang="en-US" sz="1000" b="1" dirty="0" smtClean="0"/>
              <a:t>-Arsenic</a:t>
            </a:r>
          </a:p>
          <a:p>
            <a:r>
              <a:rPr lang="en-US" sz="1000" b="1" dirty="0" smtClean="0"/>
              <a:t>-Barium</a:t>
            </a:r>
          </a:p>
          <a:p>
            <a:r>
              <a:rPr lang="en-US" sz="1000" b="1" dirty="0" smtClean="0"/>
              <a:t>-Cadmium</a:t>
            </a:r>
          </a:p>
          <a:p>
            <a:r>
              <a:rPr lang="en-US" sz="1000" b="1" dirty="0" smtClean="0"/>
              <a:t>-Chromium</a:t>
            </a:r>
          </a:p>
          <a:p>
            <a:r>
              <a:rPr lang="en-US" sz="1000" b="1" dirty="0" smtClean="0"/>
              <a:t>-Lead</a:t>
            </a:r>
          </a:p>
          <a:p>
            <a:r>
              <a:rPr lang="en-US" sz="1000" b="1" dirty="0" smtClean="0"/>
              <a:t>-Mercury</a:t>
            </a:r>
          </a:p>
          <a:p>
            <a:r>
              <a:rPr lang="en-US" sz="1000" b="1" dirty="0" smtClean="0"/>
              <a:t>-Selenium</a:t>
            </a:r>
          </a:p>
          <a:p>
            <a:r>
              <a:rPr lang="en-US" sz="1000" b="1" dirty="0" smtClean="0"/>
              <a:t>-Silver</a:t>
            </a:r>
            <a:endParaRPr lang="en-US" sz="1000" b="1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298811" y="2108324"/>
            <a:ext cx="108847" cy="266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65331" y="362634"/>
            <a:ext cx="128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Polycyclic Aromatic Hydrocarbons</a:t>
            </a:r>
            <a:endParaRPr lang="en-US" sz="1200" b="1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7106895" y="1008965"/>
            <a:ext cx="641563" cy="69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77" y="0"/>
            <a:ext cx="1088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24" y="0"/>
            <a:ext cx="1074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2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07" y="0"/>
            <a:ext cx="1075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52" y="0"/>
            <a:ext cx="1079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Patton, Erik M CPT</dc:creator>
  <cp:lastModifiedBy>Kim Devlin</cp:lastModifiedBy>
  <cp:revision>10</cp:revision>
  <dcterms:created xsi:type="dcterms:W3CDTF">2018-05-08T17:01:21Z</dcterms:created>
  <dcterms:modified xsi:type="dcterms:W3CDTF">2018-05-08T18:49:18Z</dcterms:modified>
</cp:coreProperties>
</file>